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A295A4-2A33-D041-B499-38D90FAA1132}" v="12" dt="2024-03-13T05:56:56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/>
    <p:restoredTop sz="97030"/>
  </p:normalViewPr>
  <p:slideViewPr>
    <p:cSldViewPr snapToGrid="0">
      <p:cViewPr varScale="1">
        <p:scale>
          <a:sx n="138" d="100"/>
          <a:sy n="138" d="100"/>
        </p:scale>
        <p:origin x="17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1D09-D420-A968-5070-FCC7C738A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ADD31-7755-F22E-8C8F-72FEB2E80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1E959-3062-CCAE-2E0E-A8B1E26BB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CDDF4-F21D-5EE1-18AC-F01CA504B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44307-1099-D4DF-C809-190BB1363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6086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21780-0F12-25BC-AF66-32F0D288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4851D-AE05-E40D-6AEF-625B5681F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25B5D-876B-5957-814E-3E1048725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C08D5-83D9-E42C-A5A3-AEB83A75F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CF085-9172-1ED3-7282-BD613226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0646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43023E-83B4-3664-8D36-6B8C0F977C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1FAEB-6B26-AF67-E29C-2F4B58442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7813E-CA9B-0BC5-8C22-40A2E6418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F8A6B-B02A-C376-5116-7A1DFB081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9911D-A978-CBFC-E551-7CDB6E975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9671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35CE-9BD9-5DF7-8ABA-78275B820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FAB0A-D5B5-C731-6DDB-A2E2B8E26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4036D-70F4-E035-F87C-F129E56A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2546E-6CAE-8075-3C86-32693B311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4461A-9CAC-4C3A-0C31-0E30C8969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46987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23F99-B5BB-04D0-AA78-097362E9A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A758B-E572-D4B3-DDB2-80FEFB6C5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F4744-2EDF-1E88-678D-31568F16B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13F86-5BE8-314B-CCA7-438C2A354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D73CE-AF52-094B-E52E-B9B307EE6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56336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9074D-0E80-4B4F-3810-EFBD7A232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3CB6A-4956-096D-7604-14AF2135C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06F0B-6A9C-D44C-C4FB-91FF6578C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70888-9E10-2202-09CE-D532E43F9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B82AA-78A4-227C-3B55-43034DF19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5B419-25D8-A21E-10BA-548DAE267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9866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313CF-20F8-6EB6-2BD4-053D6B3DB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B5E90-0FDF-23A3-5D72-A00300EEA1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5976D6-4847-137B-B424-E7983DF92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F3957-C5D2-31D8-D10F-8C907E0EEA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080AF1-F319-C7C5-54C6-2402DA845D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30DE3E-CC6C-6F50-DB7F-3A1D80122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F4386E-56B9-AA51-8658-5629A8FA0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62BD24-FD50-6EF1-2CDC-B9782A09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99488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C84F8-1FC6-CB85-8B00-E02BF1A13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4E983A-225D-8AF7-3D6F-7F48C5AB3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24A51-633F-5CA4-02AB-573491C8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15FD4-C28E-AA0F-5D94-7C758B6D6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2753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3AB8D5-9CD4-26EF-BCAF-A0E12577F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0A4CFD-27FE-F48F-BC8E-297482C7E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E59F1-318F-B461-9E10-6BF9EBB5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33087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8B54E-35B4-0340-781C-DA55D7FD6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0CB11-0117-CAAB-ACA2-9D5FEF6E5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4CBF3-B827-A482-3764-91600DF2C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B0A39-E0F4-7E56-2397-F92B27425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D62B90-40BA-489B-F19E-5E60B5E9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17E97-3681-BBFE-8614-2BDB11A29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96994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AB3BA-32D5-F298-62F6-92C33466C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282125-CFF1-0D9A-18EC-F3C750A737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C9A255-4BBC-E883-7144-DC75595E9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20B12-0C75-081F-72EA-EC1261B00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B08C0-59D5-B0C1-3BD8-A9C098EF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00A03-E557-2E5D-E2C2-223A2D7BD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28873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3AACC5-3839-EF72-4D26-22A344A3B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12629-F5B6-673E-31FC-74380307F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3E634-0800-FB11-A0C4-98C0BD4CBC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C722C4-3921-734B-875E-AEFC25DC9194}" type="datetimeFigureOut">
              <a:rPr lang="en-JP" smtClean="0"/>
              <a:t>2024/03/13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4BF18-5FC0-7B2C-8F0E-EDB380F02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EF7B8-802F-D900-E376-3465F9134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3ABA58-9F6B-F249-8031-FFD7C5B3D536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78897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7B9451-A1A8-C07D-3E19-F7531141A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" y="0"/>
            <a:ext cx="2990276" cy="685799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85C7227-4C5A-96BC-96CF-1220015F7103}"/>
              </a:ext>
            </a:extLst>
          </p:cNvPr>
          <p:cNvCxnSpPr/>
          <p:nvPr/>
        </p:nvCxnSpPr>
        <p:spPr>
          <a:xfrm flipH="1">
            <a:off x="2261216" y="3232727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9F0B29A-E607-2ED2-2CDD-9F289FF09DA9}"/>
              </a:ext>
            </a:extLst>
          </p:cNvPr>
          <p:cNvSpPr txBox="1"/>
          <p:nvPr/>
        </p:nvSpPr>
        <p:spPr>
          <a:xfrm>
            <a:off x="2624515" y="2863395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70540D-3D11-3B56-9F6C-E29444D6C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509" y="0"/>
            <a:ext cx="3168981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17946FA-30FB-3EEA-5338-289CDE9F40FF}"/>
              </a:ext>
            </a:extLst>
          </p:cNvPr>
          <p:cNvCxnSpPr/>
          <p:nvPr/>
        </p:nvCxnSpPr>
        <p:spPr>
          <a:xfrm flipH="1">
            <a:off x="7033944" y="5357091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A038FA5-DD82-675E-C5D7-4396D0691326}"/>
              </a:ext>
            </a:extLst>
          </p:cNvPr>
          <p:cNvSpPr txBox="1"/>
          <p:nvPr/>
        </p:nvSpPr>
        <p:spPr>
          <a:xfrm>
            <a:off x="7397243" y="4987759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D84981-B7DB-A762-EFC3-DBF896F65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7721" y="-6"/>
            <a:ext cx="3168981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2AE6B3-8937-EF5C-0FFA-8EFCFCB6DD8F}"/>
              </a:ext>
            </a:extLst>
          </p:cNvPr>
          <p:cNvSpPr txBox="1"/>
          <p:nvPr/>
        </p:nvSpPr>
        <p:spPr>
          <a:xfrm>
            <a:off x="9629160" y="2854159"/>
            <a:ext cx="1561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Type Login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C473A2-A1D4-3B7B-3D64-2BFADFC76E69}"/>
              </a:ext>
            </a:extLst>
          </p:cNvPr>
          <p:cNvSpPr txBox="1"/>
          <p:nvPr/>
        </p:nvSpPr>
        <p:spPr>
          <a:xfrm>
            <a:off x="9550404" y="3260435"/>
            <a:ext cx="1733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Type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E1253A-BFA7-C55A-3BE0-969D2E5CA293}"/>
              </a:ext>
            </a:extLst>
          </p:cNvPr>
          <p:cNvSpPr txBox="1"/>
          <p:nvPr/>
        </p:nvSpPr>
        <p:spPr>
          <a:xfrm>
            <a:off x="8742304" y="3629767"/>
            <a:ext cx="33025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/>
              <a:t>activate FaceID authentication for future use</a:t>
            </a:r>
          </a:p>
        </p:txBody>
      </p:sp>
    </p:spTree>
    <p:extLst>
      <p:ext uri="{BB962C8B-B14F-4D97-AF65-F5344CB8AC3E}">
        <p14:creationId xmlns:p14="http://schemas.microsoft.com/office/powerpoint/2010/main" val="2662952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82A20D-5D9B-EDDF-5D30-AEEF625CC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2CF263F-2552-824D-A393-A3E28FBF6340}"/>
              </a:ext>
            </a:extLst>
          </p:cNvPr>
          <p:cNvCxnSpPr/>
          <p:nvPr/>
        </p:nvCxnSpPr>
        <p:spPr>
          <a:xfrm flipH="1">
            <a:off x="2907761" y="5126182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4C715C0-077E-5159-4C44-54966089851C}"/>
              </a:ext>
            </a:extLst>
          </p:cNvPr>
          <p:cNvSpPr txBox="1"/>
          <p:nvPr/>
        </p:nvSpPr>
        <p:spPr>
          <a:xfrm>
            <a:off x="3271060" y="475685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593C4E-A6DC-A606-9677-6C0FE7D24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509" y="0"/>
            <a:ext cx="3168981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9451D-1BE3-E40C-67A6-8A921FC5A739}"/>
              </a:ext>
            </a:extLst>
          </p:cNvPr>
          <p:cNvSpPr txBox="1"/>
          <p:nvPr/>
        </p:nvSpPr>
        <p:spPr>
          <a:xfrm>
            <a:off x="4582624" y="6142305"/>
            <a:ext cx="2594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200" b="1" dirty="0">
                <a:solidFill>
                  <a:srgbClr val="FF0000"/>
                </a:solidFill>
              </a:rPr>
              <a:t>(Optional: You will see this screen, if you did not change password for sometime)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B5DB63-5769-C15D-749B-4628E9721F4C}"/>
              </a:ext>
            </a:extLst>
          </p:cNvPr>
          <p:cNvCxnSpPr>
            <a:cxnSpLocks/>
          </p:cNvCxnSpPr>
          <p:nvPr/>
        </p:nvCxnSpPr>
        <p:spPr>
          <a:xfrm flipH="1">
            <a:off x="7433579" y="4618182"/>
            <a:ext cx="962276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19E97E9-F9A7-8B8B-5531-F710246E6802}"/>
              </a:ext>
            </a:extLst>
          </p:cNvPr>
          <p:cNvSpPr txBox="1"/>
          <p:nvPr/>
        </p:nvSpPr>
        <p:spPr>
          <a:xfrm>
            <a:off x="7626092" y="424885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0EE09F0-FC07-1D56-B295-2F047A33E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4234" y="0"/>
            <a:ext cx="3168981" cy="68580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69C634-4E18-6849-A62A-CAFEDBDC5B66}"/>
              </a:ext>
            </a:extLst>
          </p:cNvPr>
          <p:cNvCxnSpPr>
            <a:cxnSpLocks/>
          </p:cNvCxnSpPr>
          <p:nvPr/>
        </p:nvCxnSpPr>
        <p:spPr>
          <a:xfrm>
            <a:off x="10098724" y="3805566"/>
            <a:ext cx="9236" cy="112677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77315B8-E0D3-0BF8-9C64-FABB40F99CF1}"/>
              </a:ext>
            </a:extLst>
          </p:cNvPr>
          <p:cNvSpPr txBox="1"/>
          <p:nvPr/>
        </p:nvSpPr>
        <p:spPr>
          <a:xfrm>
            <a:off x="9482601" y="3521425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Scroll down</a:t>
            </a:r>
          </a:p>
        </p:txBody>
      </p:sp>
    </p:spTree>
    <p:extLst>
      <p:ext uri="{BB962C8B-B14F-4D97-AF65-F5344CB8AC3E}">
        <p14:creationId xmlns:p14="http://schemas.microsoft.com/office/powerpoint/2010/main" val="215752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1CBE8C-36AC-6C06-BB1E-7A08CC98C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195C39-9265-F913-55F3-935F4025DD70}"/>
              </a:ext>
            </a:extLst>
          </p:cNvPr>
          <p:cNvCxnSpPr>
            <a:cxnSpLocks/>
          </p:cNvCxnSpPr>
          <p:nvPr/>
        </p:nvCxnSpPr>
        <p:spPr>
          <a:xfrm flipH="1">
            <a:off x="2805682" y="5192443"/>
            <a:ext cx="1042749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666097F-7F6B-7FAA-5226-EFED1F8453C6}"/>
              </a:ext>
            </a:extLst>
          </p:cNvPr>
          <p:cNvSpPr txBox="1"/>
          <p:nvPr/>
        </p:nvSpPr>
        <p:spPr>
          <a:xfrm>
            <a:off x="3020097" y="4823111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A5A015-D19C-47A1-4A8E-0BE6A4F1E1D7}"/>
              </a:ext>
            </a:extLst>
          </p:cNvPr>
          <p:cNvSpPr txBox="1"/>
          <p:nvPr/>
        </p:nvSpPr>
        <p:spPr>
          <a:xfrm>
            <a:off x="7308038" y="2474893"/>
            <a:ext cx="1728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400" b="1" dirty="0">
                <a:solidFill>
                  <a:srgbClr val="FF0000"/>
                </a:solidFill>
              </a:rPr>
              <a:t>Click on the account to which you want to transfer money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A5CD5C-8BB2-B231-5993-62A1C87E3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721" y="0"/>
            <a:ext cx="3168981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ACCF38-B87A-4F44-0262-B884B4CFABB2}"/>
              </a:ext>
            </a:extLst>
          </p:cNvPr>
          <p:cNvCxnSpPr>
            <a:cxnSpLocks/>
          </p:cNvCxnSpPr>
          <p:nvPr/>
        </p:nvCxnSpPr>
        <p:spPr>
          <a:xfrm flipH="1">
            <a:off x="6966299" y="5007777"/>
            <a:ext cx="96092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8EC5A1-CDA9-E723-A6DB-1AC9CA33CFF7}"/>
              </a:ext>
            </a:extLst>
          </p:cNvPr>
          <p:cNvSpPr txBox="1"/>
          <p:nvPr/>
        </p:nvSpPr>
        <p:spPr>
          <a:xfrm>
            <a:off x="7157457" y="4638445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B6340D-5CEB-A6EE-EC83-BF2346D7B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2108" y="0"/>
            <a:ext cx="3168981" cy="6858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847BA1-CC08-B15A-5EE0-B59B4F29B14B}"/>
              </a:ext>
            </a:extLst>
          </p:cNvPr>
          <p:cNvCxnSpPr>
            <a:cxnSpLocks/>
          </p:cNvCxnSpPr>
          <p:nvPr/>
        </p:nvCxnSpPr>
        <p:spPr>
          <a:xfrm>
            <a:off x="8147984" y="3429000"/>
            <a:ext cx="76075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Left Brace 15">
            <a:extLst>
              <a:ext uri="{FF2B5EF4-FFF2-40B4-BE49-F238E27FC236}">
                <a16:creationId xmlns:a16="http://schemas.microsoft.com/office/drawing/2014/main" id="{758D2A50-AB2B-7F8F-4188-2D40624C2BA8}"/>
              </a:ext>
            </a:extLst>
          </p:cNvPr>
          <p:cNvSpPr/>
          <p:nvPr/>
        </p:nvSpPr>
        <p:spPr>
          <a:xfrm>
            <a:off x="8805374" y="2091193"/>
            <a:ext cx="206734" cy="3379304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F0A10B-2DB3-FFAF-8F1E-09A2ED8DB1BB}"/>
              </a:ext>
            </a:extLst>
          </p:cNvPr>
          <p:cNvSpPr txBox="1"/>
          <p:nvPr/>
        </p:nvSpPr>
        <p:spPr>
          <a:xfrm>
            <a:off x="10898909" y="2868819"/>
            <a:ext cx="11653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chemeClr val="accent6"/>
                </a:solidFill>
              </a:rPr>
              <a:t>Saved </a:t>
            </a:r>
          </a:p>
          <a:p>
            <a:r>
              <a:rPr lang="en-JP" b="1" dirty="0">
                <a:solidFill>
                  <a:schemeClr val="accent6"/>
                </a:solidFill>
              </a:rPr>
              <a:t>accounts</a:t>
            </a:r>
          </a:p>
          <a:p>
            <a:r>
              <a:rPr lang="en-JP" b="1" dirty="0">
                <a:solidFill>
                  <a:schemeClr val="accent6"/>
                </a:solidFill>
              </a:rPr>
              <a:t>are</a:t>
            </a:r>
          </a:p>
          <a:p>
            <a:r>
              <a:rPr lang="en-JP" b="1" dirty="0">
                <a:solidFill>
                  <a:schemeClr val="accent6"/>
                </a:solidFill>
              </a:rPr>
              <a:t>shown</a:t>
            </a:r>
          </a:p>
          <a:p>
            <a:r>
              <a:rPr lang="en-JP" b="1" dirty="0">
                <a:solidFill>
                  <a:schemeClr val="accent6"/>
                </a:solidFill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64570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66ADC7-2F55-0ECA-C647-35036FB8A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18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3F215B9-740A-B64A-A3C7-8A3C89C6A00A}"/>
              </a:ext>
            </a:extLst>
          </p:cNvPr>
          <p:cNvCxnSpPr>
            <a:cxnSpLocks/>
          </p:cNvCxnSpPr>
          <p:nvPr/>
        </p:nvCxnSpPr>
        <p:spPr>
          <a:xfrm flipH="1">
            <a:off x="2805682" y="4333462"/>
            <a:ext cx="1042749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CE794F2-FC7B-57DD-1911-CCDEBC3ACBDB}"/>
              </a:ext>
            </a:extLst>
          </p:cNvPr>
          <p:cNvSpPr txBox="1"/>
          <p:nvPr/>
        </p:nvSpPr>
        <p:spPr>
          <a:xfrm>
            <a:off x="3020097" y="396413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B7CDE6-8B47-0A01-61E2-B87EEB445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509" y="0"/>
            <a:ext cx="3168981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E8077FA-E71B-0A71-9D3D-D20189E28674}"/>
              </a:ext>
            </a:extLst>
          </p:cNvPr>
          <p:cNvCxnSpPr>
            <a:cxnSpLocks/>
          </p:cNvCxnSpPr>
          <p:nvPr/>
        </p:nvCxnSpPr>
        <p:spPr>
          <a:xfrm>
            <a:off x="4377906" y="2731307"/>
            <a:ext cx="812800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054D034-3E50-432D-31F7-A9F75839C4F7}"/>
              </a:ext>
            </a:extLst>
          </p:cNvPr>
          <p:cNvSpPr txBox="1"/>
          <p:nvPr/>
        </p:nvSpPr>
        <p:spPr>
          <a:xfrm>
            <a:off x="3281013" y="2165246"/>
            <a:ext cx="1797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1. Type amount to send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D9EEDB9-F65C-34DE-EBA1-595C18A8355B}"/>
              </a:ext>
            </a:extLst>
          </p:cNvPr>
          <p:cNvCxnSpPr>
            <a:cxnSpLocks/>
          </p:cNvCxnSpPr>
          <p:nvPr/>
        </p:nvCxnSpPr>
        <p:spPr>
          <a:xfrm flipV="1">
            <a:off x="3982034" y="3748121"/>
            <a:ext cx="820919" cy="141243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30EDED5-1E2D-DD4D-2C99-CDDB994F46CA}"/>
              </a:ext>
            </a:extLst>
          </p:cNvPr>
          <p:cNvSpPr txBox="1"/>
          <p:nvPr/>
        </p:nvSpPr>
        <p:spPr>
          <a:xfrm>
            <a:off x="3281013" y="5153589"/>
            <a:ext cx="18001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2. Write the name of the sendor/person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58EAB67-698A-2906-E04C-9808C1E087A8}"/>
              </a:ext>
            </a:extLst>
          </p:cNvPr>
          <p:cNvCxnSpPr>
            <a:cxnSpLocks/>
          </p:cNvCxnSpPr>
          <p:nvPr/>
        </p:nvCxnSpPr>
        <p:spPr>
          <a:xfrm flipH="1">
            <a:off x="7315017" y="5096507"/>
            <a:ext cx="101690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20047F4-8CAB-5BA4-C228-6286EC51C8E9}"/>
              </a:ext>
            </a:extLst>
          </p:cNvPr>
          <p:cNvSpPr txBox="1"/>
          <p:nvPr/>
        </p:nvSpPr>
        <p:spPr>
          <a:xfrm>
            <a:off x="7016055" y="4600601"/>
            <a:ext cx="971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3. Press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2D83B8-58B4-7A24-A8D4-CBC35B338AAC}"/>
              </a:ext>
            </a:extLst>
          </p:cNvPr>
          <p:cNvSpPr/>
          <p:nvPr/>
        </p:nvSpPr>
        <p:spPr>
          <a:xfrm>
            <a:off x="4747362" y="3644252"/>
            <a:ext cx="1585854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9653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92BA66-81BC-C2B8-9869-4D6B9C9BE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255" y="0"/>
            <a:ext cx="316898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FCEA77-5BDD-FFDC-F82D-03BF51987AC7}"/>
              </a:ext>
            </a:extLst>
          </p:cNvPr>
          <p:cNvSpPr txBox="1"/>
          <p:nvPr/>
        </p:nvSpPr>
        <p:spPr>
          <a:xfrm>
            <a:off x="-98101" y="3759200"/>
            <a:ext cx="1880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1. Enter the login password</a:t>
            </a:r>
          </a:p>
          <a:p>
            <a:endParaRPr lang="en-JP" dirty="0">
              <a:solidFill>
                <a:srgbClr val="FF0000"/>
              </a:solidFill>
            </a:endParaRPr>
          </a:p>
          <a:p>
            <a:r>
              <a:rPr lang="en-JP" dirty="0">
                <a:solidFill>
                  <a:srgbClr val="FF0000"/>
                </a:solidFill>
              </a:rPr>
              <a:t>(not pin number)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938EC81-0902-F99C-DAA1-EC4667CDE31C}"/>
              </a:ext>
            </a:extLst>
          </p:cNvPr>
          <p:cNvCxnSpPr>
            <a:cxnSpLocks/>
          </p:cNvCxnSpPr>
          <p:nvPr/>
        </p:nvCxnSpPr>
        <p:spPr>
          <a:xfrm>
            <a:off x="1224259" y="4325860"/>
            <a:ext cx="1060616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ACB8D92-9B46-0C0A-0B60-CB6F937F9AC8}"/>
              </a:ext>
            </a:extLst>
          </p:cNvPr>
          <p:cNvSpPr txBox="1"/>
          <p:nvPr/>
        </p:nvSpPr>
        <p:spPr>
          <a:xfrm>
            <a:off x="31208" y="6132946"/>
            <a:ext cx="1751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2. Press this button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564FA2-225E-023A-61B7-7EC245A35950}"/>
              </a:ext>
            </a:extLst>
          </p:cNvPr>
          <p:cNvCxnSpPr>
            <a:cxnSpLocks/>
          </p:cNvCxnSpPr>
          <p:nvPr/>
        </p:nvCxnSpPr>
        <p:spPr>
          <a:xfrm>
            <a:off x="1399384" y="6317612"/>
            <a:ext cx="308758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D3C64C0-28EC-0C3C-EA5D-B766FA5E4FEE}"/>
              </a:ext>
            </a:extLst>
          </p:cNvPr>
          <p:cNvSpPr txBox="1"/>
          <p:nvPr/>
        </p:nvSpPr>
        <p:spPr>
          <a:xfrm>
            <a:off x="5705831" y="4793779"/>
            <a:ext cx="1649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3. Random Numbers will appear here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9C58CA-4E07-9079-3DD2-DDEBC2218412}"/>
              </a:ext>
            </a:extLst>
          </p:cNvPr>
          <p:cNvCxnSpPr>
            <a:cxnSpLocks/>
          </p:cNvCxnSpPr>
          <p:nvPr/>
        </p:nvCxnSpPr>
        <p:spPr>
          <a:xfrm flipH="1">
            <a:off x="3618745" y="5104529"/>
            <a:ext cx="2050474" cy="1241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DF49A2A-5988-FF5C-4799-BF70785FD902}"/>
              </a:ext>
            </a:extLst>
          </p:cNvPr>
          <p:cNvSpPr txBox="1"/>
          <p:nvPr/>
        </p:nvSpPr>
        <p:spPr>
          <a:xfrm>
            <a:off x="5565031" y="5809780"/>
            <a:ext cx="2175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4. Press the button to transfer money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08215C-8A70-64A9-1E39-248E4AFCA580}"/>
              </a:ext>
            </a:extLst>
          </p:cNvPr>
          <p:cNvCxnSpPr>
            <a:cxnSpLocks/>
          </p:cNvCxnSpPr>
          <p:nvPr/>
        </p:nvCxnSpPr>
        <p:spPr>
          <a:xfrm flipH="1" flipV="1">
            <a:off x="4762926" y="5917268"/>
            <a:ext cx="906293" cy="21567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436A7C52-9276-E735-0665-A0F8DA924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636" y="0"/>
            <a:ext cx="3168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911AEC7-7D40-DE01-4E12-A8F0EC7DF8FC}"/>
              </a:ext>
            </a:extLst>
          </p:cNvPr>
          <p:cNvSpPr/>
          <p:nvPr/>
        </p:nvSpPr>
        <p:spPr>
          <a:xfrm>
            <a:off x="7823201" y="2022764"/>
            <a:ext cx="1468053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AE1F9B-EF94-1D81-525F-4CFA0A072DA1}"/>
              </a:ext>
            </a:extLst>
          </p:cNvPr>
          <p:cNvSpPr/>
          <p:nvPr/>
        </p:nvSpPr>
        <p:spPr>
          <a:xfrm>
            <a:off x="9139383" y="4789161"/>
            <a:ext cx="1468053" cy="71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954F66-0487-2EE6-3BB8-95A7C64063F4}"/>
              </a:ext>
            </a:extLst>
          </p:cNvPr>
          <p:cNvSpPr/>
          <p:nvPr/>
        </p:nvSpPr>
        <p:spPr>
          <a:xfrm>
            <a:off x="7798291" y="5777345"/>
            <a:ext cx="1585854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30A547-034F-D9CC-413A-FC14A716F1A1}"/>
              </a:ext>
            </a:extLst>
          </p:cNvPr>
          <p:cNvSpPr/>
          <p:nvPr/>
        </p:nvSpPr>
        <p:spPr>
          <a:xfrm>
            <a:off x="2294111" y="2102205"/>
            <a:ext cx="1585854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9F1B74A-4958-8F91-11F2-9836200222A8}"/>
              </a:ext>
            </a:extLst>
          </p:cNvPr>
          <p:cNvSpPr/>
          <p:nvPr/>
        </p:nvSpPr>
        <p:spPr>
          <a:xfrm>
            <a:off x="3618745" y="1101158"/>
            <a:ext cx="1303710" cy="616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3A02CD0-C880-2386-DA98-0E861CEA6927}"/>
              </a:ext>
            </a:extLst>
          </p:cNvPr>
          <p:cNvSpPr/>
          <p:nvPr/>
        </p:nvSpPr>
        <p:spPr>
          <a:xfrm>
            <a:off x="7798291" y="2369709"/>
            <a:ext cx="1468053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C25DE6-F9F2-922B-E3B2-BB20BD3460F1}"/>
              </a:ext>
            </a:extLst>
          </p:cNvPr>
          <p:cNvSpPr txBox="1"/>
          <p:nvPr/>
        </p:nvSpPr>
        <p:spPr>
          <a:xfrm>
            <a:off x="8660871" y="3014259"/>
            <a:ext cx="194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Final Screen.</a:t>
            </a:r>
          </a:p>
          <a:p>
            <a:endParaRPr lang="en-JP" dirty="0">
              <a:solidFill>
                <a:srgbClr val="FF0000"/>
              </a:solidFill>
            </a:endParaRPr>
          </a:p>
          <a:p>
            <a:r>
              <a:rPr lang="en-JP" dirty="0">
                <a:solidFill>
                  <a:srgbClr val="FF0000"/>
                </a:solidFill>
              </a:rPr>
              <a:t>Take screenshot</a:t>
            </a:r>
          </a:p>
        </p:txBody>
      </p:sp>
    </p:spTree>
    <p:extLst>
      <p:ext uri="{BB962C8B-B14F-4D97-AF65-F5344CB8AC3E}">
        <p14:creationId xmlns:p14="http://schemas.microsoft.com/office/powerpoint/2010/main" val="3134916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109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Uday Kiran Rage</dc:creator>
  <cp:lastModifiedBy>Uday Kiran Rage</cp:lastModifiedBy>
  <cp:revision>1</cp:revision>
  <dcterms:created xsi:type="dcterms:W3CDTF">2024-03-13T05:28:37Z</dcterms:created>
  <dcterms:modified xsi:type="dcterms:W3CDTF">2024-03-13T05:57:06Z</dcterms:modified>
</cp:coreProperties>
</file>

<file path=docProps/thumbnail.jpeg>
</file>